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74" r:id="rId16"/>
    <p:sldId id="261" r:id="rId17"/>
    <p:sldId id="262" r:id="rId18"/>
    <p:sldId id="265" r:id="rId19"/>
    <p:sldId id="278" r:id="rId20"/>
    <p:sldId id="279" r:id="rId21"/>
    <p:sldId id="281" r:id="rId22"/>
    <p:sldId id="276" r:id="rId23"/>
    <p:sldId id="258" r:id="rId24"/>
    <p:sldId id="280" r:id="rId25"/>
    <p:sldId id="259" r:id="rId26"/>
    <p:sldId id="273" r:id="rId27"/>
    <p:sldId id="26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713"/>
    <p:restoredTop sz="94710"/>
  </p:normalViewPr>
  <p:slideViewPr>
    <p:cSldViewPr snapToGrid="0">
      <p:cViewPr varScale="1">
        <p:scale>
          <a:sx n="201" d="100"/>
          <a:sy n="201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1.jpg!d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22428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/>
              <a:t>用途</a:t>
            </a:r>
            <a:r>
              <a:rPr lang="ja-JP" altLang="en-US"/>
              <a:t>と</a:t>
            </a:r>
            <a:r>
              <a:rPr kumimoji="1" lang="ja-JP" altLang="en-US"/>
              <a:t>有用性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b="1"/>
              <a:t>割合の近似値</a:t>
            </a:r>
            <a:r>
              <a:rPr kumimoji="1" lang="ja-JP" altLang="en-US" sz="2400"/>
              <a:t>から、</a:t>
            </a:r>
            <a:r>
              <a:rPr kumimoji="1" lang="ja-JP" altLang="en-US" sz="2400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r>
              <a:rPr lang="ja-JP" altLang="en-US" sz="2400"/>
              <a:t>割合の近似値がいくつもあれば、分母が同じ場合は、</a:t>
            </a:r>
            <a:br>
              <a:rPr lang="en-US" altLang="ja-JP" sz="2400" dirty="0"/>
            </a:br>
            <a:r>
              <a:rPr lang="ja-JP" altLang="en-US" sz="2400" u="sng"/>
              <a:t>分母の値の候補を少なくできる</a:t>
            </a:r>
            <a:r>
              <a:rPr lang="ja-JP" altLang="en-US" sz="2400"/>
              <a:t>。</a:t>
            </a:r>
            <a:br>
              <a:rPr lang="en-US" altLang="ja-JP" sz="2400" dirty="0"/>
            </a:br>
            <a:endParaRPr lang="en-US" altLang="ja-JP" sz="2400" dirty="0"/>
          </a:p>
          <a:p>
            <a:r>
              <a:rPr lang="ja-JP" altLang="en-US" sz="2400" b="1"/>
              <a:t>割合の数値を記載した文書</a:t>
            </a:r>
            <a:r>
              <a:rPr lang="ja-JP" altLang="en-US" sz="2400"/>
              <a:t>に対して、下記が分かる</a:t>
            </a:r>
            <a:r>
              <a:rPr lang="en-US" altLang="ja-JP" sz="2400" dirty="0"/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/>
              <a:t>(</a:t>
            </a:r>
            <a:r>
              <a:rPr lang="ja-JP" altLang="en-US" sz="2000"/>
              <a:t>サンプルサイズ</a:t>
            </a:r>
            <a:r>
              <a:rPr kumimoji="1" lang="en-US" altLang="ja-JP" sz="2000" dirty="0"/>
              <a:t>N</a:t>
            </a:r>
            <a:r>
              <a:rPr kumimoji="1" lang="ja-JP" altLang="en-US" sz="2000"/>
              <a:t>が明示されて無くても</a:t>
            </a:r>
            <a:r>
              <a:rPr kumimoji="1" lang="en-US" altLang="ja-JP" sz="2000" dirty="0"/>
              <a:t>)</a:t>
            </a:r>
            <a:r>
              <a:rPr kumimoji="1" lang="ja-JP" altLang="en-US" sz="2000"/>
              <a:t> </a:t>
            </a:r>
            <a:r>
              <a:rPr kumimoji="1" lang="en-US" altLang="ja-JP" sz="2000" b="1" dirty="0"/>
              <a:t>N</a:t>
            </a:r>
            <a:r>
              <a:rPr kumimoji="1" lang="ja-JP" altLang="en-US" sz="2000" b="1"/>
              <a:t>が十分大きいか</a:t>
            </a:r>
            <a:endParaRPr kumimoji="1" lang="en-US" altLang="ja-JP" sz="2000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数値の記載ミスの少ない、</a:t>
            </a:r>
            <a:r>
              <a:rPr kumimoji="1" lang="ja-JP" altLang="en-US" sz="2000" b="1"/>
              <a:t>完成度が高い文書</a:t>
            </a:r>
            <a:r>
              <a:rPr kumimoji="1" lang="ja-JP" altLang="en-US" sz="2000"/>
              <a:t>と言えるか</a:t>
            </a:r>
            <a:endParaRPr kumimoji="1" lang="en-US" altLang="ja-JP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ja-JP" dirty="0"/>
              <a:t>N</a:t>
            </a:r>
            <a:r>
              <a:rPr lang="ja-JP" altLang="en-US"/>
              <a:t>の値の記載ミス</a:t>
            </a:r>
            <a:r>
              <a:rPr lang="en-US" altLang="ja-JP" dirty="0"/>
              <a:t>, </a:t>
            </a:r>
            <a:r>
              <a:rPr lang="ja-JP" altLang="en-US"/>
              <a:t>記載した割合の数値の記載ミス</a:t>
            </a:r>
            <a:endParaRPr lang="en-US" altLang="ja-JP" dirty="0"/>
          </a:p>
          <a:p>
            <a:pPr marL="1371600" lvl="2" indent="-457200">
              <a:buFont typeface="+mj-lt"/>
              <a:buAutoNum type="arabicPeriod"/>
            </a:pPr>
            <a:r>
              <a:rPr lang="ja-JP" altLang="en-US"/>
              <a:t>そもそも共通の分母の値を持っていない可能性</a:t>
            </a:r>
            <a:endParaRPr lang="en-US" altLang="ja-JP" dirty="0"/>
          </a:p>
          <a:p>
            <a:pPr lvl="2"/>
            <a:r>
              <a:rPr kumimoji="1" lang="en-US" altLang="ja-JP" dirty="0"/>
              <a:t>(</a:t>
            </a:r>
            <a:r>
              <a:rPr kumimoji="1" lang="ja-JP" altLang="en-US"/>
              <a:t>数値記載ミスがある場合は、それを正しく復元できる。</a:t>
            </a:r>
            <a:r>
              <a:rPr kumimoji="1" lang="en-US" altLang="ja-JP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ja-JP" altLang="en-US" sz="2000"/>
              <a:t> </a:t>
            </a:r>
            <a:r>
              <a:rPr kumimoji="1" lang="ja-JP" altLang="en-US" sz="2000" b="1"/>
              <a:t>でたらめな数</a:t>
            </a:r>
            <a:r>
              <a:rPr kumimoji="1" lang="ja-JP" altLang="en-US" sz="2000"/>
              <a:t>を記載していないか</a:t>
            </a:r>
            <a:endParaRPr kumimoji="1" lang="en-US" altLang="ja-JP" sz="2000" dirty="0"/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の引数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/>
              <a:t>-g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-y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整数分子を持ちうる割合の個数」をフィルタリング指定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-D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シアン色で、割り算の式と小数点以下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/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分子の候補となる値の区間範囲を出力する指定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b="1" dirty="0"/>
              <a:t>-Q</a:t>
            </a:r>
            <a:r>
              <a:rPr lang="en-US" altLang="ja-JP" sz="2000" dirty="0"/>
              <a:t> </a:t>
            </a:r>
            <a:r>
              <a:rPr lang="ja-JP" altLang="en-US" sz="2000"/>
              <a:t> ← 分子の候補をコンマ区切りで並べることで出力が簡便に。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残りの引数の値が百分率であることの指定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num [num] .. [num]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2000" dirty="0"/>
              <a:t>(</a:t>
            </a:r>
            <a:r>
              <a:rPr lang="ja-JP" altLang="en-US" sz="2000"/>
              <a:t>主要な入力値</a:t>
            </a:r>
            <a:r>
              <a:rPr lang="en-US" altLang="ja-JP" sz="2000" dirty="0"/>
              <a:t>)</a:t>
            </a:r>
          </a:p>
          <a:p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/>
            <a:r>
              <a:rPr lang="en-US" altLang="ja-JP" sz="2000" dirty="0"/>
              <a:t>-f </a:t>
            </a:r>
            <a:r>
              <a:rPr lang="ja-JP" altLang="en-US" sz="2000"/>
              <a:t> により</a:t>
            </a:r>
            <a:r>
              <a:rPr lang="ja-JP" altLang="en-US" sz="2000" b="1"/>
              <a:t>切り捨て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en-US" altLang="ja-JP" sz="2000" dirty="0"/>
              <a:t>-c </a:t>
            </a:r>
            <a:r>
              <a:rPr lang="ja-JP" altLang="en-US" sz="2000"/>
              <a:t>により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/>
            <a:r>
              <a:rPr lang="ja-JP" altLang="en-US" sz="2000"/>
              <a:t>上記のような </a:t>
            </a:r>
            <a:r>
              <a:rPr lang="en-US" altLang="ja-JP" sz="2000" dirty="0"/>
              <a:t>–f</a:t>
            </a:r>
            <a:r>
              <a:rPr lang="ja-JP" altLang="en-US" sz="2000"/>
              <a:t> も </a:t>
            </a:r>
            <a:r>
              <a:rPr lang="en-US" altLang="ja-JP" sz="2000" dirty="0"/>
              <a:t>-c</a:t>
            </a:r>
            <a:r>
              <a:rPr lang="ja-JP" altLang="en-US" sz="2000"/>
              <a:t> も無ければ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出力に関わるオプションは英語大文字を採用。</a:t>
            </a:r>
            <a:r>
              <a:rPr lang="en-US" altLang="ja-JP" sz="2400" dirty="0"/>
              <a:t>)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出力は</a:t>
            </a:r>
            <a:r>
              <a:rPr kumimoji="1" lang="en-US" altLang="ja-JP" dirty="0"/>
              <a:t>ANSI</a:t>
            </a:r>
            <a:r>
              <a:rPr kumimoji="1" lang="ja-JP" altLang="en-US"/>
              <a:t>カラー付きのテキスト形式</a:t>
            </a:r>
            <a:endParaRPr kumimoji="1" lang="en-US" altLang="ja-JP" dirty="0"/>
          </a:p>
          <a:p>
            <a:r>
              <a:rPr kumimoji="1" lang="ja-JP" altLang="en-US"/>
              <a:t>出力各行</a:t>
            </a:r>
            <a:r>
              <a:rPr lang="ja-JP" altLang="en-US"/>
              <a:t>について</a:t>
            </a:r>
            <a:r>
              <a:rPr lang="en-US" altLang="ja-JP" dirty="0"/>
              <a:t> : 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(</a:t>
            </a:r>
            <a:r>
              <a:rPr kumimoji="1" lang="ja-JP" altLang="en-US"/>
              <a:t>整数</a:t>
            </a:r>
            <a:r>
              <a:rPr kumimoji="1" lang="en-US" altLang="ja-JP" dirty="0"/>
              <a:t>) D </a:t>
            </a:r>
          </a:p>
          <a:p>
            <a:pPr lvl="1"/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引数の割合近似値</a:t>
            </a:r>
            <a:r>
              <a:rPr lang="en-US" altLang="ja-JP" dirty="0"/>
              <a:t>(n</a:t>
            </a:r>
            <a:r>
              <a:rPr lang="ja-JP" altLang="en-US"/>
              <a:t>個</a:t>
            </a:r>
            <a:r>
              <a:rPr lang="en-US" altLang="ja-JP" dirty="0"/>
              <a:t>)</a:t>
            </a:r>
            <a:r>
              <a:rPr lang="ja-JP" altLang="en-US"/>
              <a:t>の内の何個に対して、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dirty="0"/>
              <a:t>D</a:t>
            </a:r>
            <a:r>
              <a:rPr lang="ja-JP" altLang="en-US"/>
              <a:t>を分母として整数の分子を持つことが、可能か。</a:t>
            </a:r>
            <a:br>
              <a:rPr lang="en-US" altLang="ja-JP" dirty="0"/>
            </a:br>
            <a:r>
              <a:rPr lang="ja-JP" altLang="en-US"/>
              <a:t>    </a:t>
            </a:r>
            <a:r>
              <a:rPr lang="en-US" altLang="ja-JP" b="1" dirty="0"/>
              <a:t>0</a:t>
            </a:r>
            <a:r>
              <a:rPr lang="ja-JP" altLang="en-US" b="1"/>
              <a:t>から</a:t>
            </a:r>
            <a:r>
              <a:rPr lang="en-US" altLang="ja-JP" b="1" dirty="0"/>
              <a:t>n</a:t>
            </a:r>
            <a:r>
              <a:rPr lang="ja-JP" altLang="en-US" b="1"/>
              <a:t>の値</a:t>
            </a:r>
            <a:r>
              <a:rPr lang="ja-JP" altLang="en-US"/>
              <a:t>となる。</a:t>
            </a:r>
            <a:r>
              <a:rPr lang="en-US" altLang="ja-JP" dirty="0"/>
              <a:t>n</a:t>
            </a:r>
            <a:r>
              <a:rPr lang="ja-JP" altLang="en-US"/>
              <a:t>以外の値は候補外と見なす。</a:t>
            </a:r>
            <a:endParaRPr lang="en-US" altLang="ja-JP" dirty="0"/>
          </a:p>
          <a:p>
            <a:pPr lvl="1"/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: </a:t>
            </a:r>
            <a:r>
              <a:rPr kumimoji="1" lang="ja-JP" altLang="en-US"/>
              <a:t>補助情報</a:t>
            </a:r>
            <a:endParaRPr kumimoji="1" lang="en-US" altLang="ja-JP" dirty="0"/>
          </a:p>
          <a:p>
            <a:pPr lvl="2"/>
            <a:r>
              <a:rPr kumimoji="1" lang="ja-JP" altLang="en-US"/>
              <a:t>候補となる分数を、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で示す。</a:t>
            </a:r>
            <a:endParaRPr kumimoji="1" lang="en-US" altLang="ja-JP" dirty="0"/>
          </a:p>
          <a:p>
            <a:pPr lvl="2"/>
            <a:r>
              <a:rPr lang="ja-JP" altLang="en-US"/>
              <a:t>分子のとりうる値を、</a:t>
            </a:r>
            <a:r>
              <a:rPr lang="ja-JP" altLang="en-US" b="1"/>
              <a:t>整数に限らない実数の区間</a:t>
            </a:r>
            <a:r>
              <a:rPr lang="ja-JP" altLang="en-US"/>
              <a:t>で示す。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以外に使うプログラム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/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/>
              <a:t>expandtab</a:t>
            </a:r>
            <a:r>
              <a:rPr kumimoji="1" lang="ja-JP" altLang="en-US"/>
              <a:t> も作成。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出力の色を無くす </a:t>
            </a:r>
            <a:r>
              <a:rPr lang="en-US" altLang="ja-JP" dirty="0" err="1"/>
              <a:t>colorplus</a:t>
            </a:r>
            <a:r>
              <a:rPr lang="en-US" altLang="ja-JP" dirty="0"/>
              <a:t> -0 </a:t>
            </a:r>
            <a:r>
              <a:rPr lang="ja-JP" altLang="en-US"/>
              <a:t> 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なお、古くからあるテキストビューアの </a:t>
            </a:r>
            <a:r>
              <a:rPr lang="en-US" altLang="ja-JP" dirty="0"/>
              <a:t>less </a:t>
            </a:r>
            <a:r>
              <a:rPr lang="ja-JP" altLang="en-US"/>
              <a:t>は</a:t>
            </a:r>
            <a:br>
              <a:rPr lang="en-US" altLang="ja-JP" dirty="0"/>
            </a:br>
            <a:r>
              <a:rPr lang="ja-JP" altLang="en-US"/>
              <a:t>使いこなしていることを前提とする。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の完成度について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年前に作ったプログラムについて、最近、重大な見つけた。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結局、</a:t>
            </a: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プログラムをほぼ全部利ファクタをしながら点検をした。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さらに新たな機能をオプションの形で追加したし、出力の表の形も見やすいようにと、何度も形を変えた。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最近手を加えた部分について、再びほぼ全部リファクタして点検する必要はありそう。機能を加えると、関係する既に実装した機能に対して、バグを見つけることがある。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言語に移植したい。そして、もっと数理的な思いつきを容易に検証できるような状態にしたい。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候補として算出した数の、</a:t>
            </a:r>
            <a:r>
              <a:rPr kumimoji="1" lang="ja-JP" altLang="en-US" u="sng"/>
              <a:t>各</a:t>
            </a:r>
            <a:r>
              <a:rPr kumimoji="1" lang="en-US" altLang="ja-JP" u="sng" dirty="0"/>
              <a:t>4</a:t>
            </a:r>
            <a:r>
              <a:rPr kumimoji="1" lang="ja-JP" altLang="en-US" u="sng"/>
              <a:t>個の最小値だけが解となった不思議さ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単純な記載ミス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/>
            <a:r>
              <a:rPr kumimoji="1" lang="ja-JP" altLang="en-US"/>
              <a:t>例</a:t>
            </a:r>
            <a:r>
              <a:rPr kumimoji="1" lang="en-US" altLang="ja-JP" dirty="0"/>
              <a:t>.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数値丸めの際の不整合</a:t>
            </a:r>
            <a:r>
              <a:rPr lang="en-US" altLang="ja-JP" dirty="0"/>
              <a:t> :</a:t>
            </a:r>
          </a:p>
          <a:p>
            <a:pPr lvl="1"/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データの作られ方の理解の誤り</a:t>
            </a:r>
            <a:r>
              <a:rPr kumimoji="1" lang="en-US" altLang="ja-JP" dirty="0"/>
              <a:t>: 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そもそもデータが出鱈目な場合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なお、ある資料で不具合が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何か研究が出来るであろう。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2519" y="4200251"/>
            <a:ext cx="3532722" cy="2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88"/>
            <a:ext cx="7886700" cy="50464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近似値</a:t>
            </a:r>
            <a:r>
              <a:rPr lang="en-US" altLang="ja-JP" dirty="0"/>
              <a:t>x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x</a:t>
            </a:r>
            <a:r>
              <a:rPr lang="ja-JP" altLang="en-US"/>
              <a:t>は小数点以下</a:t>
            </a:r>
            <a:r>
              <a:rPr lang="en-US" altLang="ja-JP" dirty="0"/>
              <a:t>d</a:t>
            </a:r>
            <a:r>
              <a:rPr lang="ja-JP" altLang="en-US"/>
              <a:t>桁まで記載されていたとする。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lvl="1"/>
            <a:r>
              <a:rPr lang="ja-JP" altLang="en-US"/>
              <a:t>切り捨てなら、元の数は </a:t>
            </a:r>
            <a:r>
              <a:rPr lang="en-US" altLang="ja-JP" dirty="0"/>
              <a:t>[x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endParaRPr lang="ja-JP" altLang="en-US"/>
          </a:p>
          <a:p>
            <a:pPr lvl="1"/>
            <a:r>
              <a:rPr lang="ja-JP" altLang="en-US"/>
              <a:t>切り上げなら、元の数は </a:t>
            </a:r>
            <a:r>
              <a:rPr lang="en-US" altLang="ja-JP" dirty="0"/>
              <a:t>(x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+ 0.1</a:t>
            </a:r>
            <a:r>
              <a:rPr lang="en-US" altLang="ja-JP" b="1" baseline="30000" dirty="0"/>
              <a:t>d</a:t>
            </a:r>
            <a:r>
              <a:rPr lang="en-US" altLang="ja-JP" dirty="0"/>
              <a:t>]</a:t>
            </a:r>
            <a:endParaRPr lang="ja-JP" altLang="en-US"/>
          </a:p>
          <a:p>
            <a:pPr lvl="1"/>
            <a:r>
              <a:rPr lang="ja-JP" altLang="en-US"/>
              <a:t>四捨五入なら </a:t>
            </a:r>
            <a:r>
              <a:rPr lang="en-US" altLang="ja-JP" dirty="0"/>
              <a:t>[x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x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候補となる分母の整数</a:t>
            </a:r>
            <a:r>
              <a:rPr lang="en-US" altLang="ja-JP" dirty="0"/>
              <a:t>D</a:t>
            </a:r>
            <a:r>
              <a:rPr lang="ja-JP" altLang="en-US"/>
              <a:t>に対して、</a:t>
            </a:r>
            <a:br>
              <a:rPr lang="en-US" altLang="ja-JP" dirty="0"/>
            </a:br>
            <a:r>
              <a:rPr lang="ja-JP" altLang="en-US"/>
              <a:t> その</a:t>
            </a:r>
            <a:r>
              <a:rPr lang="ja-JP" altLang="en-US" u="sng"/>
              <a:t>半区間に</a:t>
            </a:r>
            <a:r>
              <a:rPr lang="en-US" altLang="ja-JP" u="sng" dirty="0"/>
              <a:t>D</a:t>
            </a:r>
            <a:r>
              <a:rPr lang="ja-JP" altLang="en-US" u="sng"/>
              <a:t>を乗算</a:t>
            </a:r>
            <a:r>
              <a:rPr lang="ja-JP" altLang="en-US"/>
              <a:t>する。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ja-JP" altLang="en-US"/>
              <a:t>その半区間に含まれる整数</a:t>
            </a:r>
            <a:r>
              <a:rPr lang="en-US" altLang="ja-JP" dirty="0"/>
              <a:t>N</a:t>
            </a:r>
            <a:r>
              <a:rPr lang="ja-JP" altLang="en-US"/>
              <a:t>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全ての近似値において、</a:t>
            </a:r>
            <a:r>
              <a:rPr lang="en-US" altLang="ja-JP" dirty="0"/>
              <a:t>D</a:t>
            </a:r>
            <a:r>
              <a:rPr lang="ja-JP" altLang="en-US"/>
              <a:t>に対する</a:t>
            </a:r>
            <a:r>
              <a:rPr lang="en-US" altLang="ja-JP" dirty="0"/>
              <a:t>N</a:t>
            </a:r>
            <a:r>
              <a:rPr lang="ja-JP" altLang="en-US"/>
              <a:t>の候補が存在するかどうかを、いろいろな</a:t>
            </a:r>
            <a:r>
              <a:rPr lang="en-US" altLang="ja-JP" dirty="0"/>
              <a:t>D</a:t>
            </a:r>
            <a:r>
              <a:rPr lang="ja-JP" altLang="en-US"/>
              <a:t>で探索。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</a:t>
            </a:r>
            <a:r>
              <a:rPr lang="ja-JP" altLang="en-US"/>
              <a:t>を</a:t>
            </a:r>
            <a:r>
              <a:rPr lang="en-US" altLang="ja-JP" dirty="0"/>
              <a:t>1</a:t>
            </a:r>
            <a:r>
              <a:rPr lang="ja-JP" altLang="en-US"/>
              <a:t>から順に増大させて、途中の計算結果も</a:t>
            </a:r>
            <a:br>
              <a:rPr lang="en-US" altLang="ja-JP" dirty="0"/>
            </a:br>
            <a:r>
              <a:rPr lang="ja-JP" altLang="en-US"/>
              <a:t>分かりやすく表示する。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en-US" altLang="ja-JP" sz="2000" dirty="0"/>
              <a:t>(</a:t>
            </a:r>
            <a:r>
              <a:rPr lang="ja-JP" altLang="en-US" sz="2000"/>
              <a:t>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r>
              <a:rPr lang="en-US" altLang="ja-JP" sz="2000" dirty="0"/>
              <a:t>)</a:t>
            </a:r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色</a:t>
            </a:r>
            <a:r>
              <a:rPr lang="en-US" altLang="ja-JP" dirty="0"/>
              <a:t>(ANSI</a:t>
            </a:r>
            <a:r>
              <a:rPr lang="ja-JP" altLang="en-US"/>
              <a:t>カラー</a:t>
            </a:r>
            <a:r>
              <a:rPr lang="en-US" altLang="ja-JP" dirty="0"/>
              <a:t>)</a:t>
            </a:r>
            <a:r>
              <a:rPr lang="ja-JP" altLang="en-US"/>
              <a:t>を多用している。</a:t>
            </a:r>
            <a:endParaRPr lang="en-US" altLang="ja-JP" dirty="0"/>
          </a:p>
          <a:p>
            <a:r>
              <a:rPr lang="ja-JP" altLang="en-US"/>
              <a:t>コマンドラインを使うことを前提とする</a:t>
            </a:r>
            <a:endParaRPr lang="en-US" altLang="ja-JP" dirty="0"/>
          </a:p>
          <a:p>
            <a:pPr lvl="1"/>
            <a:r>
              <a:rPr lang="ja-JP" altLang="en-US"/>
              <a:t>なお、</a:t>
            </a:r>
            <a:r>
              <a:rPr lang="en-US" altLang="ja-JP" dirty="0"/>
              <a:t> JavaScript + HTML</a:t>
            </a:r>
            <a:r>
              <a:rPr lang="ja-JP" altLang="en-US"/>
              <a:t>も検討したが、未着手。</a:t>
            </a:r>
            <a:endParaRPr lang="en-US" altLang="ja-JP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/>
              <a:t>必ずしも、平易なプログラムでは無い。</a:t>
            </a:r>
            <a:endParaRPr lang="en-US" altLang="ja-JP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現状曖昧</a:t>
            </a:r>
            <a:r>
              <a:rPr lang="en-US" altLang="ja-JP" sz="1800" dirty="0"/>
              <a:t>;</a:t>
            </a:r>
            <a:r>
              <a:rPr lang="ja-JP" altLang="en-US" sz="1800"/>
              <a:t> 素朴な疑問に的確に応じているか</a:t>
            </a:r>
            <a:r>
              <a:rPr lang="en-US" altLang="ja-JP" sz="1800" dirty="0"/>
              <a:t>etc.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知っている各種ソフトを比較するつもりでないと、このページはあまり役に立たないであろう。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defnomfind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</a:t>
            </a:r>
            <a:br>
              <a:rPr lang="en-US" altLang="ja-JP" dirty="0"/>
            </a:br>
            <a:r>
              <a:rPr lang="ja-JP" altLang="en-US"/>
              <a:t>よく用いられる方法である。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1526</TotalTime>
  <Words>2501</Words>
  <Application>Microsoft Macintosh PowerPoint</Application>
  <PresentationFormat>画面に合わせる (4:3)</PresentationFormat>
  <Paragraphs>182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游ゴシック</vt:lpstr>
      <vt:lpstr>Arial</vt:lpstr>
      <vt:lpstr>Calibri</vt:lpstr>
      <vt:lpstr>Calibri Light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コマンドdenomfindの引数</vt:lpstr>
      <vt:lpstr>コマンドdenomfindの出力方法</vt:lpstr>
      <vt:lpstr>denomfind  以外に使うプログラム</vt:lpstr>
      <vt:lpstr>コマンドdenomfindの完成度について</vt:lpstr>
      <vt:lpstr>3. コマンドの実行例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“割合の数値の不具合”が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35</cp:revision>
  <dcterms:created xsi:type="dcterms:W3CDTF">2022-10-12T13:00:37Z</dcterms:created>
  <dcterms:modified xsi:type="dcterms:W3CDTF">2022-10-13T14:27:28Z</dcterms:modified>
</cp:coreProperties>
</file>